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1" roundtripDataSignature="AMtx7mgMCU1TlvnlGShUgajrOidc4Q6l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5-42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8363" y="0"/>
            <a:ext cx="53752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9-15"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8" y="0"/>
            <a:ext cx="120999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9-31"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0"/>
            <a:ext cx="120380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9-48"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" y="76200"/>
            <a:ext cx="120824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0-05"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0"/>
            <a:ext cx="120380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0-20"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" y="0"/>
            <a:ext cx="120967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0-40"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72500"/>
            <a:ext cx="1214913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0-55"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8" y="0"/>
            <a:ext cx="120856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1-10"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8" y="0"/>
            <a:ext cx="120999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1-25"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3" y="0"/>
            <a:ext cx="12118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1-46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8" y="0"/>
            <a:ext cx="121253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6-54"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3" y="0"/>
            <a:ext cx="121300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1-59"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38" y="0"/>
            <a:ext cx="120729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2-11"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" y="0"/>
            <a:ext cx="120507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2-25"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" y="0"/>
            <a:ext cx="12063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2-44"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13" y="0"/>
            <a:ext cx="120411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2-58"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5" y="0"/>
            <a:ext cx="120697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3-13"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" y="0"/>
            <a:ext cx="120919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3-24"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38" y="0"/>
            <a:ext cx="120729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3-37"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" y="0"/>
            <a:ext cx="120951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3-50"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" y="0"/>
            <a:ext cx="121808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4-02"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3" y="0"/>
            <a:ext cx="12131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7-09"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3" y="0"/>
            <a:ext cx="1207928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4-16"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" y="0"/>
            <a:ext cx="120951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4-47"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8" y="0"/>
            <a:ext cx="120475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5-01"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3" y="0"/>
            <a:ext cx="120300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5-19"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" y="0"/>
            <a:ext cx="1205706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5-32"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" y="0"/>
            <a:ext cx="12063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5-46"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" y="0"/>
            <a:ext cx="120824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6-00"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38" y="0"/>
            <a:ext cx="119983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6-14"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0"/>
            <a:ext cx="12033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6-30"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8" y="0"/>
            <a:ext cx="120110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6-43" id="274" name="Google Shape;2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5" y="0"/>
            <a:ext cx="120443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7-24"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7-00"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38" y="0"/>
            <a:ext cx="120729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7-51" id="284" name="Google Shape;2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3" y="0"/>
            <a:ext cx="120173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9-14"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" y="0"/>
            <a:ext cx="120951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9-32"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" y="0"/>
            <a:ext cx="12001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9-47" id="299" name="Google Shape;2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8" y="0"/>
            <a:ext cx="120110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29-59"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" y="0"/>
            <a:ext cx="12101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0-18" id="309" name="Google Shape;3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25" y="0"/>
            <a:ext cx="11995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0-35" id="314" name="Google Shape;3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" y="0"/>
            <a:ext cx="120761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1-19" id="319" name="Google Shape;3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0"/>
            <a:ext cx="120269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1-35" id="324" name="Google Shape;3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0"/>
            <a:ext cx="11982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7-40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" y="124925"/>
            <a:ext cx="12090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1-49" id="329" name="Google Shape;3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3" y="0"/>
            <a:ext cx="120173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2-03" id="334" name="Google Shape;3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3" y="0"/>
            <a:ext cx="11991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2-19" id="339" name="Google Shape;3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8" y="0"/>
            <a:ext cx="120110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2-32" id="344" name="Google Shape;34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88" y="0"/>
            <a:ext cx="119602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2-44"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8" y="0"/>
            <a:ext cx="120475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3-05" id="354" name="Google Shape;35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63" y="0"/>
            <a:ext cx="12004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33-32" id="359" name="Google Shape;3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" y="0"/>
            <a:ext cx="12001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7-55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" y="0"/>
            <a:ext cx="1212691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8-13"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3" y="0"/>
            <a:ext cx="121062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8-37"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" y="0"/>
            <a:ext cx="120935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3-11-02_17-18-52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3" y="0"/>
            <a:ext cx="121427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2023-11-02T10:35:03Z</dcterms:created>
  <dc:creator>Ha Chi Nguyen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0x010100F02BC6F8FE20D24A95EAF7D8578ADCFF</vt:lpwstr>
  </property>
</Properties>
</file>